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133632</c:v>
                </c:pt>
                <c:pt idx="1">
                  <c:v>369480</c:v>
                </c:pt>
                <c:pt idx="2">
                  <c:v>428050</c:v>
                </c:pt>
                <c:pt idx="3">
                  <c:v>273394</c:v>
                </c:pt>
                <c:pt idx="4">
                  <c:v>336434</c:v>
                </c:pt>
                <c:pt idx="5">
                  <c:v>160352</c:v>
                </c:pt>
                <c:pt idx="6">
                  <c:v>59652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170023</c:v>
                </c:pt>
                <c:pt idx="1">
                  <c:v>327705</c:v>
                </c:pt>
                <c:pt idx="2">
                  <c:v>429653</c:v>
                </c:pt>
                <c:pt idx="3">
                  <c:v>311112</c:v>
                </c:pt>
                <c:pt idx="4">
                  <c:v>399621</c:v>
                </c:pt>
                <c:pt idx="5">
                  <c:v>208389</c:v>
                </c:pt>
                <c:pt idx="6">
                  <c:v>83745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259885</c:v>
                </c:pt>
                <c:pt idx="1">
                  <c:v>656030</c:v>
                </c:pt>
                <c:pt idx="2">
                  <c:v>820374</c:v>
                </c:pt>
                <c:pt idx="3">
                  <c:v>570001</c:v>
                </c:pt>
                <c:pt idx="4">
                  <c:v>600235</c:v>
                </c:pt>
                <c:pt idx="5">
                  <c:v>293315</c:v>
                </c:pt>
                <c:pt idx="6">
                  <c:v>99757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334974</c:v>
                </c:pt>
                <c:pt idx="1">
                  <c:v>572178</c:v>
                </c:pt>
                <c:pt idx="2">
                  <c:v>812059</c:v>
                </c:pt>
                <c:pt idx="3">
                  <c:v>635081</c:v>
                </c:pt>
                <c:pt idx="4">
                  <c:v>701820</c:v>
                </c:pt>
                <c:pt idx="5">
                  <c:v>368423</c:v>
                </c:pt>
                <c:pt idx="6">
                  <c:v>135900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1538603</c:v>
                </c:pt>
                <c:pt idx="1">
                  <c:v>1760994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1630187</c:v>
                </c:pt>
                <c:pt idx="1">
                  <c:v>1930248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베트남</c:v>
                </c:pt>
                <c:pt idx="7">
                  <c:v>캐나다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2524</c:v>
                </c:pt>
                <c:pt idx="1">
                  <c:v>571</c:v>
                </c:pt>
                <c:pt idx="2">
                  <c:v>229</c:v>
                </c:pt>
                <c:pt idx="3">
                  <c:v>287</c:v>
                </c:pt>
                <c:pt idx="4">
                  <c:v>295</c:v>
                </c:pt>
                <c:pt idx="5">
                  <c:v>196</c:v>
                </c:pt>
                <c:pt idx="6">
                  <c:v>52</c:v>
                </c:pt>
                <c:pt idx="7">
                  <c:v>50</c:v>
                </c:pt>
                <c:pt idx="8">
                  <c:v>35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베트남</c:v>
                </c:pt>
                <c:pt idx="7">
                  <c:v>캐나다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1615</c:v>
                </c:pt>
                <c:pt idx="1">
                  <c:v>716</c:v>
                </c:pt>
                <c:pt idx="2">
                  <c:v>498</c:v>
                </c:pt>
                <c:pt idx="3">
                  <c:v>438</c:v>
                </c:pt>
                <c:pt idx="4">
                  <c:v>373</c:v>
                </c:pt>
                <c:pt idx="5">
                  <c:v>286</c:v>
                </c:pt>
                <c:pt idx="6">
                  <c:v>220</c:v>
                </c:pt>
                <c:pt idx="7">
                  <c:v>200</c:v>
                </c:pt>
                <c:pt idx="8">
                  <c:v>179</c:v>
                </c:pt>
                <c:pt idx="9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93769</c:v>
                </c:pt>
                <c:pt idx="1">
                  <c:v>168251</c:v>
                </c:pt>
                <c:pt idx="2">
                  <c:v>269673</c:v>
                </c:pt>
                <c:pt idx="3">
                  <c:v>192412</c:v>
                </c:pt>
                <c:pt idx="4">
                  <c:v>171239</c:v>
                </c:pt>
                <c:pt idx="5">
                  <c:v>96421</c:v>
                </c:pt>
                <c:pt idx="6">
                  <c:v>30400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135764</c:v>
                </c:pt>
                <c:pt idx="1">
                  <c:v>152983</c:v>
                </c:pt>
                <c:pt idx="2">
                  <c:v>267555</c:v>
                </c:pt>
                <c:pt idx="3">
                  <c:v>220734</c:v>
                </c:pt>
                <c:pt idx="4">
                  <c:v>198168</c:v>
                </c:pt>
                <c:pt idx="5">
                  <c:v>116545</c:v>
                </c:pt>
                <c:pt idx="6">
                  <c:v>39663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103707</c:v>
                </c:pt>
                <c:pt idx="1">
                  <c:v>211914</c:v>
                </c:pt>
                <c:pt idx="2">
                  <c:v>302407</c:v>
                </c:pt>
                <c:pt idx="3">
                  <c:v>196613</c:v>
                </c:pt>
                <c:pt idx="4">
                  <c:v>251144</c:v>
                </c:pt>
                <c:pt idx="5">
                  <c:v>126335</c:v>
                </c:pt>
                <c:pt idx="6">
                  <c:v>45061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139684</c:v>
                </c:pt>
                <c:pt idx="1">
                  <c:v>199542</c:v>
                </c:pt>
                <c:pt idx="2">
                  <c:v>310713</c:v>
                </c:pt>
                <c:pt idx="3">
                  <c:v>230210</c:v>
                </c:pt>
                <c:pt idx="4">
                  <c:v>298603</c:v>
                </c:pt>
                <c:pt idx="5">
                  <c:v>160777</c:v>
                </c:pt>
                <c:pt idx="6">
                  <c:v>63993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197476</c:v>
                </c:pt>
                <c:pt idx="1">
                  <c:v>380165</c:v>
                </c:pt>
                <c:pt idx="2">
                  <c:v>572080</c:v>
                </c:pt>
                <c:pt idx="3">
                  <c:v>389025</c:v>
                </c:pt>
                <c:pt idx="4">
                  <c:v>422383</c:v>
                </c:pt>
                <c:pt idx="5">
                  <c:v>222756</c:v>
                </c:pt>
                <c:pt idx="6">
                  <c:v>75461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275448</c:v>
                </c:pt>
                <c:pt idx="1">
                  <c:v>352525</c:v>
                </c:pt>
                <c:pt idx="2">
                  <c:v>578268</c:v>
                </c:pt>
                <c:pt idx="3">
                  <c:v>450944</c:v>
                </c:pt>
                <c:pt idx="4">
                  <c:v>496771</c:v>
                </c:pt>
                <c:pt idx="5">
                  <c:v>277322</c:v>
                </c:pt>
                <c:pt idx="6">
                  <c:v>103656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1022165</c:v>
                </c:pt>
                <c:pt idx="1">
                  <c:v>1237181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1131412</c:v>
                </c:pt>
                <c:pt idx="1">
                  <c:v>1403522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155569</c:v>
                </c:pt>
                <c:pt idx="1">
                  <c:v>327371</c:v>
                </c:pt>
                <c:pt idx="2">
                  <c:v>463472</c:v>
                </c:pt>
                <c:pt idx="3">
                  <c:v>350741</c:v>
                </c:pt>
                <c:pt idx="4">
                  <c:v>309986</c:v>
                </c:pt>
                <c:pt idx="5">
                  <c:v>161812</c:v>
                </c:pt>
                <c:pt idx="6">
                  <c:v>50687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209671</c:v>
                </c:pt>
                <c:pt idx="1">
                  <c:v>283922</c:v>
                </c:pt>
                <c:pt idx="2">
                  <c:v>453265</c:v>
                </c:pt>
                <c:pt idx="3">
                  <c:v>386642</c:v>
                </c:pt>
                <c:pt idx="4">
                  <c:v>351528</c:v>
                </c:pt>
                <c:pt idx="5">
                  <c:v>191705</c:v>
                </c:pt>
                <c:pt idx="6">
                  <c:v>64440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캐나다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1227</c:v>
                </c:pt>
                <c:pt idx="1">
                  <c:v>231</c:v>
                </c:pt>
                <c:pt idx="2">
                  <c:v>350</c:v>
                </c:pt>
                <c:pt idx="3">
                  <c:v>149</c:v>
                </c:pt>
                <c:pt idx="4">
                  <c:v>136</c:v>
                </c:pt>
                <c:pt idx="5">
                  <c:v>44</c:v>
                </c:pt>
                <c:pt idx="6">
                  <c:v>80</c:v>
                </c:pt>
                <c:pt idx="7">
                  <c:v>25</c:v>
                </c:pt>
                <c:pt idx="8">
                  <c:v>90</c:v>
                </c:pt>
                <c:pt idx="9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캐나다</c:v>
                </c:pt>
                <c:pt idx="6">
                  <c:v>네덜란드</c:v>
                </c:pt>
                <c:pt idx="7">
                  <c:v>말레이시아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819</c:v>
                </c:pt>
                <c:pt idx="1">
                  <c:v>540</c:v>
                </c:pt>
                <c:pt idx="2">
                  <c:v>349</c:v>
                </c:pt>
                <c:pt idx="3">
                  <c:v>219</c:v>
                </c:pt>
                <c:pt idx="4">
                  <c:v>198</c:v>
                </c:pt>
                <c:pt idx="5">
                  <c:v>167</c:v>
                </c:pt>
                <c:pt idx="6">
                  <c:v>130</c:v>
                </c:pt>
                <c:pt idx="7">
                  <c:v>125</c:v>
                </c:pt>
                <c:pt idx="8">
                  <c:v>124</c:v>
                </c:pt>
                <c:pt idx="9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165559</c:v>
                </c:pt>
                <c:pt idx="1">
                  <c:v>417196</c:v>
                </c:pt>
                <c:pt idx="2">
                  <c:v>506277</c:v>
                </c:pt>
                <c:pt idx="3">
                  <c:v>323211</c:v>
                </c:pt>
                <c:pt idx="4">
                  <c:v>398965</c:v>
                </c:pt>
                <c:pt idx="5">
                  <c:v>198442</c:v>
                </c:pt>
                <c:pt idx="6">
                  <c:v>74464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214463</c:v>
                </c:pt>
                <c:pt idx="1">
                  <c:v>373597</c:v>
                </c:pt>
                <c:pt idx="2">
                  <c:v>510242</c:v>
                </c:pt>
                <c:pt idx="3">
                  <c:v>367610</c:v>
                </c:pt>
                <c:pt idx="4">
                  <c:v>466763</c:v>
                </c:pt>
                <c:pt idx="5">
                  <c:v>249252</c:v>
                </c:pt>
                <c:pt idx="6">
                  <c:v>101666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321128</c:v>
                </c:pt>
                <c:pt idx="1">
                  <c:v>744567</c:v>
                </c:pt>
                <c:pt idx="2">
                  <c:v>969749</c:v>
                </c:pt>
                <c:pt idx="3">
                  <c:v>673952</c:v>
                </c:pt>
                <c:pt idx="4">
                  <c:v>708951</c:v>
                </c:pt>
                <c:pt idx="5">
                  <c:v>360253</c:v>
                </c:pt>
                <c:pt idx="6">
                  <c:v>125151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424134</c:v>
                </c:pt>
                <c:pt idx="1">
                  <c:v>657519</c:v>
                </c:pt>
                <c:pt idx="2">
                  <c:v>963507</c:v>
                </c:pt>
                <c:pt idx="3">
                  <c:v>754252</c:v>
                </c:pt>
                <c:pt idx="4">
                  <c:v>818292</c:v>
                </c:pt>
                <c:pt idx="5">
                  <c:v>440957</c:v>
                </c:pt>
                <c:pt idx="6">
                  <c:v>166106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1819638</c:v>
                </c:pt>
                <c:pt idx="1">
                  <c:v>2084114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04월</c:v>
                </c:pt>
                <c:pt idx="1">
                  <c:v>2022년 04월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1941173</c:v>
                </c:pt>
                <c:pt idx="1">
                  <c:v>2283593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베트남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3751</c:v>
                </c:pt>
                <c:pt idx="1">
                  <c:v>921</c:v>
                </c:pt>
                <c:pt idx="2">
                  <c:v>460</c:v>
                </c:pt>
                <c:pt idx="3">
                  <c:v>436</c:v>
                </c:pt>
                <c:pt idx="4">
                  <c:v>431</c:v>
                </c:pt>
                <c:pt idx="5">
                  <c:v>276</c:v>
                </c:pt>
                <c:pt idx="6">
                  <c:v>94</c:v>
                </c:pt>
                <c:pt idx="7">
                  <c:v>81</c:v>
                </c:pt>
                <c:pt idx="8">
                  <c:v>60</c:v>
                </c:pt>
                <c:pt idx="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베트남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2434</c:v>
                </c:pt>
                <c:pt idx="1">
                  <c:v>1065</c:v>
                </c:pt>
                <c:pt idx="2">
                  <c:v>1038</c:v>
                </c:pt>
                <c:pt idx="3">
                  <c:v>657</c:v>
                </c:pt>
                <c:pt idx="4">
                  <c:v>571</c:v>
                </c:pt>
                <c:pt idx="5">
                  <c:v>416</c:v>
                </c:pt>
                <c:pt idx="6">
                  <c:v>367</c:v>
                </c:pt>
                <c:pt idx="7">
                  <c:v>341</c:v>
                </c:pt>
                <c:pt idx="8">
                  <c:v>304</c:v>
                </c:pt>
                <c:pt idx="9">
                  <c:v>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04월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126253</c:v>
                </c:pt>
                <c:pt idx="1">
                  <c:v>286550</c:v>
                </c:pt>
                <c:pt idx="2">
                  <c:v>392324</c:v>
                </c:pt>
                <c:pt idx="3">
                  <c:v>296607</c:v>
                </c:pt>
                <c:pt idx="4">
                  <c:v>263801</c:v>
                </c:pt>
                <c:pt idx="5">
                  <c:v>132963</c:v>
                </c:pt>
                <c:pt idx="6">
                  <c:v>40105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164951</c:v>
                </c:pt>
                <c:pt idx="1">
                  <c:v>244473</c:v>
                </c:pt>
                <c:pt idx="2">
                  <c:v>382406</c:v>
                </c:pt>
                <c:pt idx="3">
                  <c:v>323969</c:v>
                </c:pt>
                <c:pt idx="4">
                  <c:v>302199</c:v>
                </c:pt>
                <c:pt idx="5">
                  <c:v>160034</c:v>
                </c:pt>
                <c:pt idx="6">
                  <c:v>52155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12,743,384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14,106,812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9,334,029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9,981,279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20,515,344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9,112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1,630,187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3,560,435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1,630,187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3,560,435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935,374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3,560,435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2,621,828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3,560,435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7,788,447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8,445,366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8,944,495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8,736,954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8,944,495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1,403,522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2,534,934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1,403,522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2,534,934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2,534,934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1,845,377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2,534,934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4,954,937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5,661,446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6,252,196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5,750,383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6,252,196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14,106,812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-112,234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9,981,279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20,515,344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-217,226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2,283,593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4,224,766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2,283,593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969,749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708,951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963,507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4,224,766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1,017,262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4,224,766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2,825,815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4,224,763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